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1061"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A7A062-8CCD-4C3C-B275-007C44D60F1F}"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62ED8-AB66-4098-84CD-C38DA03BBEF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A7A062-8CCD-4C3C-B275-007C44D60F1F}"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62ED8-AB66-4098-84CD-C38DA03BBEF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4A7A062-8CCD-4C3C-B275-007C44D60F1F}"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62ED8-AB66-4098-84CD-C38DA03BBEF6}"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A7A062-8CCD-4C3C-B275-007C44D60F1F}"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62ED8-AB66-4098-84CD-C38DA03BBEF6}"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A7A062-8CCD-4C3C-B275-007C44D60F1F}"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62ED8-AB66-4098-84CD-C38DA03BBEF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4A7A062-8CCD-4C3C-B275-007C44D60F1F}" type="datetimeFigureOut">
              <a:rPr lang="en-US" smtClean="0"/>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162ED8-AB66-4098-84CD-C38DA03BBEF6}"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A7A062-8CCD-4C3C-B275-007C44D60F1F}" type="datetimeFigureOut">
              <a:rPr lang="en-US" smtClean="0"/>
              <a:t>3/25/2014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162ED8-AB66-4098-84CD-C38DA03BBEF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A7A062-8CCD-4C3C-B275-007C44D60F1F}" type="datetimeFigureOut">
              <a:rPr lang="en-US" smtClean="0"/>
              <a:t>3/25/2014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162ED8-AB66-4098-84CD-C38DA03BBEF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4A7A062-8CCD-4C3C-B275-007C44D60F1F}" type="datetimeFigureOut">
              <a:rPr lang="en-US" smtClean="0"/>
              <a:t>3/25/2014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162ED8-AB66-4098-84CD-C38DA03BBEF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4A7A062-8CCD-4C3C-B275-007C44D60F1F}" type="datetimeFigureOut">
              <a:rPr lang="en-US" smtClean="0"/>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162ED8-AB66-4098-84CD-C38DA03BBEF6}"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A7A062-8CCD-4C3C-B275-007C44D60F1F}" type="datetimeFigureOut">
              <a:rPr lang="en-US" smtClean="0"/>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162ED8-AB66-4098-84CD-C38DA03BBEF6}"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4A7A062-8CCD-4C3C-B275-007C44D60F1F}" type="datetimeFigureOut">
              <a:rPr lang="en-US" smtClean="0"/>
              <a:t>3/25/2014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F162ED8-AB66-4098-84CD-C38DA03BBEF6}"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419600"/>
            <a:ext cx="2047875" cy="222885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304800"/>
            <a:ext cx="3200400" cy="142875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48343" y="457200"/>
            <a:ext cx="4648200" cy="769441"/>
          </a:xfrm>
          <a:prstGeom prst="rect">
            <a:avLst/>
          </a:prstGeom>
          <a:noFill/>
        </p:spPr>
        <p:txBody>
          <a:bodyPr wrap="square" rtlCol="0">
            <a:spAutoFit/>
          </a:bodyPr>
          <a:lstStyle/>
          <a:p>
            <a:pPr algn="ctr"/>
            <a:r>
              <a:rPr lang="en-US" sz="4400" dirty="0" smtClean="0">
                <a:latin typeface="Andalus" pitchFamily="18" charset="-78"/>
                <a:cs typeface="Andalus" pitchFamily="18" charset="-78"/>
              </a:rPr>
              <a:t>Bandwagon</a:t>
            </a:r>
            <a:endParaRPr lang="en-US" sz="3600" dirty="0">
              <a:latin typeface="Andalus" pitchFamily="18" charset="-78"/>
              <a:cs typeface="Andalus" pitchFamily="18" charset="-78"/>
            </a:endParaRPr>
          </a:p>
        </p:txBody>
      </p:sp>
      <p:sp>
        <p:nvSpPr>
          <p:cNvPr id="5" name="TextBox 4"/>
          <p:cNvSpPr txBox="1"/>
          <p:nvPr/>
        </p:nvSpPr>
        <p:spPr>
          <a:xfrm>
            <a:off x="685800" y="1447800"/>
            <a:ext cx="4343400" cy="2677656"/>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latin typeface="Andalus" pitchFamily="18" charset="-78"/>
                <a:cs typeface="Andalus" pitchFamily="18" charset="-78"/>
              </a:rPr>
              <a:t>An </a:t>
            </a:r>
            <a:r>
              <a:rPr lang="en-US" sz="2400" dirty="0" smtClean="0">
                <a:latin typeface="Andalus" pitchFamily="18" charset="-78"/>
                <a:cs typeface="Andalus" pitchFamily="18" charset="-78"/>
              </a:rPr>
              <a:t>argument support  by popular </a:t>
            </a:r>
            <a:r>
              <a:rPr lang="en-US" sz="2400" dirty="0" smtClean="0">
                <a:latin typeface="Andalus" pitchFamily="18" charset="-78"/>
                <a:cs typeface="Andalus" pitchFamily="18" charset="-78"/>
              </a:rPr>
              <a:t>recognition, from </a:t>
            </a:r>
            <a:r>
              <a:rPr lang="en-US" sz="2400" dirty="0" smtClean="0">
                <a:latin typeface="Andalus" pitchFamily="18" charset="-78"/>
                <a:cs typeface="Andalus" pitchFamily="18" charset="-78"/>
              </a:rPr>
              <a:t>peer </a:t>
            </a:r>
            <a:r>
              <a:rPr lang="en-US" sz="2400" dirty="0" smtClean="0">
                <a:latin typeface="Andalus" pitchFamily="18" charset="-78"/>
                <a:cs typeface="Andalus" pitchFamily="18" charset="-78"/>
              </a:rPr>
              <a:t>pressure, or </a:t>
            </a:r>
            <a:r>
              <a:rPr lang="en-US" sz="2400" dirty="0" smtClean="0">
                <a:latin typeface="Andalus" pitchFamily="18" charset="-78"/>
                <a:cs typeface="Andalus" pitchFamily="18" charset="-78"/>
              </a:rPr>
              <a:t>threat, causing the individual to change perspective whether maintained by evidence or not.</a:t>
            </a:r>
            <a:endParaRPr lang="en-US" sz="2400" dirty="0">
              <a:latin typeface="Andalus" pitchFamily="18" charset="-78"/>
              <a:cs typeface="Andalus" pitchFamily="18" charset="-78"/>
            </a:endParaRPr>
          </a:p>
        </p:txBody>
      </p:sp>
      <p:sp>
        <p:nvSpPr>
          <p:cNvPr id="2" name="TextBox 1"/>
          <p:cNvSpPr txBox="1"/>
          <p:nvPr/>
        </p:nvSpPr>
        <p:spPr>
          <a:xfrm>
            <a:off x="4876800" y="2900588"/>
            <a:ext cx="4191000"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latin typeface="Andalus" panose="02020603050405020304" pitchFamily="18" charset="-78"/>
                <a:cs typeface="Andalus" panose="02020603050405020304" pitchFamily="18" charset="-78"/>
              </a:rPr>
              <a:t>Everyone believes there is one million dollars at the bottom of that cliff but, once you jump off there's no climbing back up. No one has returned. So go ahead and crack your own head open for money.</a:t>
            </a:r>
            <a:endParaRPr lang="en-US" sz="24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0062921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59</TotalTime>
  <Words>70</Words>
  <Application>Microsoft Office PowerPoint</Application>
  <PresentationFormat>On-screen Show (4:3)</PresentationFormat>
  <Paragraphs>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Waveform</vt:lpstr>
      <vt:lpstr>PowerPoint Presentation</vt:lpstr>
    </vt:vector>
  </TitlesOfParts>
  <Company>AMES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Dakota Edwards</dc:creator>
  <cp:lastModifiedBy>Suzette</cp:lastModifiedBy>
  <cp:revision>5</cp:revision>
  <dcterms:created xsi:type="dcterms:W3CDTF">2014-03-25T22:38:49Z</dcterms:created>
  <dcterms:modified xsi:type="dcterms:W3CDTF">2014-03-26T02:33:10Z</dcterms:modified>
</cp:coreProperties>
</file>